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</p:sldIdLst>
  <p:sldSz cy="10287000" cx="18288000"/>
  <p:notesSz cx="6858000" cy="9144000"/>
  <p:embeddedFontLst>
    <p:embeddedFont>
      <p:font typeface="Montserrat"/>
      <p:regular r:id="rId47"/>
      <p:bold r:id="rId48"/>
      <p:italic r:id="rId49"/>
      <p:boldItalic r:id="rId50"/>
    </p:embeddedFont>
    <p:embeddedFont>
      <p:font typeface="Lato Light"/>
      <p:regular r:id="rId51"/>
      <p:bold r:id="rId52"/>
      <p:italic r:id="rId53"/>
      <p:boldItalic r:id="rId54"/>
    </p:embeddedFont>
    <p:embeddedFont>
      <p:font typeface="Fira Sans Extra Condensed Medium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-bold.fntdata"/><Relationship Id="rId47" Type="http://schemas.openxmlformats.org/officeDocument/2006/relationships/font" Target="fonts/Montserrat-regular.fntdata"/><Relationship Id="rId49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Light-regular.fntdata"/><Relationship Id="rId50" Type="http://schemas.openxmlformats.org/officeDocument/2006/relationships/font" Target="fonts/Montserrat-boldItalic.fntdata"/><Relationship Id="rId53" Type="http://schemas.openxmlformats.org/officeDocument/2006/relationships/font" Target="fonts/LatoLight-italic.fntdata"/><Relationship Id="rId52" Type="http://schemas.openxmlformats.org/officeDocument/2006/relationships/font" Target="fonts/LatoLight-bold.fntdata"/><Relationship Id="rId11" Type="http://schemas.openxmlformats.org/officeDocument/2006/relationships/slide" Target="slides/slide6.xml"/><Relationship Id="rId55" Type="http://schemas.openxmlformats.org/officeDocument/2006/relationships/font" Target="fonts/FiraSansExtraCondensedMedium-regular.fntdata"/><Relationship Id="rId10" Type="http://schemas.openxmlformats.org/officeDocument/2006/relationships/slide" Target="slides/slide5.xml"/><Relationship Id="rId54" Type="http://schemas.openxmlformats.org/officeDocument/2006/relationships/font" Target="fonts/LatoLight-boldItalic.fntdata"/><Relationship Id="rId13" Type="http://schemas.openxmlformats.org/officeDocument/2006/relationships/slide" Target="slides/slide8.xml"/><Relationship Id="rId57" Type="http://schemas.openxmlformats.org/officeDocument/2006/relationships/font" Target="fonts/FiraSansExtraCondensedMedium-italic.fntdata"/><Relationship Id="rId12" Type="http://schemas.openxmlformats.org/officeDocument/2006/relationships/slide" Target="slides/slide7.xml"/><Relationship Id="rId56" Type="http://schemas.openxmlformats.org/officeDocument/2006/relationships/font" Target="fonts/FiraSansExtraCondensedMedium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schemas.openxmlformats.org/officeDocument/2006/relationships/font" Target="fonts/FiraSansExtraCondensedMedium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43a27203b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343a27203b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43a27203b3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343a27203b3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43a27203b3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343a27203b3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43a27203b3_0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343a27203b3_0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43a27203b3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343a27203b3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jpg"/><Relationship Id="rId4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Relationship Id="rId4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4.png"/><Relationship Id="rId4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Relationship Id="rId4" Type="http://schemas.openxmlformats.org/officeDocument/2006/relationships/image" Target="../media/image3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1.jpg"/><Relationship Id="rId5" Type="http://schemas.openxmlformats.org/officeDocument/2006/relationships/image" Target="../media/image23.jpg"/><Relationship Id="rId6" Type="http://schemas.openxmlformats.org/officeDocument/2006/relationships/image" Target="../media/image6.jpg"/><Relationship Id="rId7" Type="http://schemas.openxmlformats.org/officeDocument/2006/relationships/image" Target="../media/image5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8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7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8.png"/><Relationship Id="rId8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Relationship Id="rId6" Type="http://schemas.openxmlformats.org/officeDocument/2006/relationships/image" Target="../media/image13.png"/><Relationship Id="rId7" Type="http://schemas.openxmlformats.org/officeDocument/2006/relationships/image" Target="../media/image16.png"/><Relationship Id="rId8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313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/>
          <p:nvPr/>
        </p:nvSpPr>
        <p:spPr>
          <a:xfrm>
            <a:off x="-2101622" y="-767350"/>
            <a:ext cx="22013892" cy="12354774"/>
          </a:xfrm>
          <a:custGeom>
            <a:rect b="b" l="l" r="r" t="t"/>
            <a:pathLst>
              <a:path extrusionOk="0" h="12354774" w="22013892">
                <a:moveTo>
                  <a:pt x="0" y="0"/>
                </a:moveTo>
                <a:lnTo>
                  <a:pt x="22013891" y="0"/>
                </a:lnTo>
                <a:lnTo>
                  <a:pt x="22013891" y="12354775"/>
                </a:lnTo>
                <a:lnTo>
                  <a:pt x="0" y="123547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465" l="0" r="0" t="-946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9" name="Google Shape;89;p13"/>
          <p:cNvGrpSpPr/>
          <p:nvPr/>
        </p:nvGrpSpPr>
        <p:grpSpPr>
          <a:xfrm>
            <a:off x="-1793400" y="-857018"/>
            <a:ext cx="22453902" cy="11856378"/>
            <a:chOff x="0" y="-38100"/>
            <a:chExt cx="5913785" cy="3122667"/>
          </a:xfrm>
        </p:grpSpPr>
        <p:sp>
          <p:nvSpPr>
            <p:cNvPr id="90" name="Google Shape;90;p13"/>
            <p:cNvSpPr/>
            <p:nvPr/>
          </p:nvSpPr>
          <p:spPr>
            <a:xfrm>
              <a:off x="0" y="0"/>
              <a:ext cx="5913785" cy="3084567"/>
            </a:xfrm>
            <a:custGeom>
              <a:rect b="b" l="l" r="r" t="t"/>
              <a:pathLst>
                <a:path extrusionOk="0" h="3084567" w="5913785">
                  <a:moveTo>
                    <a:pt x="0" y="0"/>
                  </a:moveTo>
                  <a:lnTo>
                    <a:pt x="5913785" y="0"/>
                  </a:lnTo>
                  <a:lnTo>
                    <a:pt x="5913785" y="3084567"/>
                  </a:lnTo>
                  <a:lnTo>
                    <a:pt x="0" y="3084567"/>
                  </a:lnTo>
                  <a:close/>
                </a:path>
              </a:pathLst>
            </a:custGeom>
            <a:solidFill>
              <a:srgbClr val="1C2120">
                <a:alpha val="28235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3"/>
            <p:cNvSpPr txBox="1"/>
            <p:nvPr/>
          </p:nvSpPr>
          <p:spPr>
            <a:xfrm>
              <a:off x="0" y="-38100"/>
              <a:ext cx="5913785" cy="312266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7822469" y="2665800"/>
            <a:ext cx="10004946" cy="29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Calibri"/>
              <a:buNone/>
            </a:pPr>
            <a:r>
              <a:rPr b="0" lang="en" sz="8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ITI Examination System</a:t>
            </a:r>
            <a:endParaRPr/>
          </a:p>
        </p:txBody>
      </p:sp>
      <p:sp>
        <p:nvSpPr>
          <p:cNvPr id="93" name="Google Shape;93;p13"/>
          <p:cNvSpPr/>
          <p:nvPr/>
        </p:nvSpPr>
        <p:spPr>
          <a:xfrm>
            <a:off x="9975248" y="5830690"/>
            <a:ext cx="6165600" cy="159600"/>
          </a:xfrm>
          <a:prstGeom prst="rect">
            <a:avLst/>
          </a:prstGeom>
          <a:solidFill>
            <a:srgbClr val="AC272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552518"/>
            <a:ext cx="9301852" cy="663071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3"/>
          <p:cNvSpPr txBox="1"/>
          <p:nvPr/>
        </p:nvSpPr>
        <p:spPr>
          <a:xfrm>
            <a:off x="8628040" y="6014140"/>
            <a:ext cx="7962000" cy="11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</a:pPr>
            <a:r>
              <a:rPr b="0" i="0" lang="en" sz="3200" u="none" cap="none" strike="noStrike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Information Technology Institute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3E3E2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/>
          <p:nvPr/>
        </p:nvSpPr>
        <p:spPr>
          <a:xfrm>
            <a:off x="2514600" y="2247900"/>
            <a:ext cx="14020800" cy="45720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rgbClr val="BFBFBF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03. Stored Procedures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3"/>
          <p:cNvSpPr txBox="1"/>
          <p:nvPr/>
        </p:nvSpPr>
        <p:spPr>
          <a:xfrm>
            <a:off x="6248400" y="-49500"/>
            <a:ext cx="6286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Insert Question</a:t>
            </a:r>
            <a:endParaRPr/>
          </a:p>
        </p:txBody>
      </p:sp>
      <p:pic>
        <p:nvPicPr>
          <p:cNvPr descr="A screenshot of a computer&#10;&#10;AI-generated content may be incorrect." id="221" name="Google Shape;22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618757"/>
            <a:ext cx="17983200" cy="8588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4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4"/>
          <p:cNvSpPr txBox="1"/>
          <p:nvPr/>
        </p:nvSpPr>
        <p:spPr>
          <a:xfrm>
            <a:off x="4769275" y="-118500"/>
            <a:ext cx="85146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Update Question Choices</a:t>
            </a:r>
            <a:endParaRPr/>
          </a:p>
        </p:txBody>
      </p:sp>
      <p:pic>
        <p:nvPicPr>
          <p:cNvPr descr="A screenshot of a computer program&#10;&#10;AI-generated content may be incorrect." id="228" name="Google Shape;22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790700"/>
            <a:ext cx="17983200" cy="830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5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Update Full Question</a:t>
            </a:r>
            <a:endParaRPr/>
          </a:p>
        </p:txBody>
      </p:sp>
      <p:pic>
        <p:nvPicPr>
          <p:cNvPr descr="A screenshot of a computer program&#10;&#10;AI-generated content may be incorrect." id="235" name="Google Shape;23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1" y="1499678"/>
            <a:ext cx="17983200" cy="8596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6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Delete Question</a:t>
            </a:r>
            <a:endParaRPr/>
          </a:p>
        </p:txBody>
      </p:sp>
      <p:pic>
        <p:nvPicPr>
          <p:cNvPr descr="A computer screen shot of text&#10;&#10;AI-generated content may be incorrect." id="242" name="Google Shape;24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1866900"/>
            <a:ext cx="181356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7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Question</a:t>
            </a:r>
            <a:endParaRPr/>
          </a:p>
        </p:txBody>
      </p:sp>
      <p:pic>
        <p:nvPicPr>
          <p:cNvPr descr="A computer screen shot of a computer code&#10;&#10;AI-generated content may be incorrect." id="249" name="Google Shape;24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943100"/>
            <a:ext cx="179832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8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Generate Exam</a:t>
            </a:r>
            <a:endParaRPr/>
          </a:p>
        </p:txBody>
      </p:sp>
      <p:pic>
        <p:nvPicPr>
          <p:cNvPr descr="A computer screen shot of a course&#10;&#10;AI-generated content may be incorrect." id="256" name="Google Shape;25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875968"/>
            <a:ext cx="8534400" cy="83355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 program&#10;&#10;AI-generated content may be incorrect." id="257" name="Google Shape;25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26287" y="1875968"/>
            <a:ext cx="9361714" cy="8335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9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Generate Exam</a:t>
            </a:r>
            <a:endParaRPr/>
          </a:p>
        </p:txBody>
      </p:sp>
      <p:pic>
        <p:nvPicPr>
          <p:cNvPr id="264" name="Google Shape;2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9475" y="1260905"/>
            <a:ext cx="5721375" cy="684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3125" y="5897925"/>
            <a:ext cx="13763000" cy="42716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6" name="Google Shape;266;p29"/>
          <p:cNvSpPr/>
          <p:nvPr/>
        </p:nvSpPr>
        <p:spPr>
          <a:xfrm>
            <a:off x="286525" y="5293800"/>
            <a:ext cx="4086600" cy="493200"/>
          </a:xfrm>
          <a:prstGeom prst="rect">
            <a:avLst/>
          </a:prstGeom>
          <a:noFill/>
          <a:ln cap="flat" cmpd="sng" w="381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0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30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Generate Exam</a:t>
            </a:r>
            <a:endParaRPr/>
          </a:p>
        </p:txBody>
      </p:sp>
      <p:pic>
        <p:nvPicPr>
          <p:cNvPr id="273" name="Google Shape;273;p30"/>
          <p:cNvPicPr preferRelativeResize="0"/>
          <p:nvPr/>
        </p:nvPicPr>
        <p:blipFill rotWithShape="1">
          <a:blip r:embed="rId3">
            <a:alphaModFix/>
          </a:blip>
          <a:srcRect b="4315" l="0" r="0" t="0"/>
          <a:stretch/>
        </p:blipFill>
        <p:spPr>
          <a:xfrm>
            <a:off x="7806550" y="1738950"/>
            <a:ext cx="10134151" cy="82521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4" name="Google Shape;274;p30"/>
          <p:cNvSpPr/>
          <p:nvPr/>
        </p:nvSpPr>
        <p:spPr>
          <a:xfrm>
            <a:off x="8598450" y="5787025"/>
            <a:ext cx="6601800" cy="516600"/>
          </a:xfrm>
          <a:prstGeom prst="rect">
            <a:avLst/>
          </a:prstGeom>
          <a:noFill/>
          <a:ln cap="flat" cmpd="sng" w="381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5" name="Google Shape;27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650" y="1366325"/>
            <a:ext cx="7609550" cy="24713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6" name="Google Shape;276;p30"/>
          <p:cNvSpPr/>
          <p:nvPr/>
        </p:nvSpPr>
        <p:spPr>
          <a:xfrm rot="7104946">
            <a:off x="4791337" y="3457438"/>
            <a:ext cx="1832027" cy="4927465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C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1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31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Answer Exam</a:t>
            </a:r>
            <a:endParaRPr/>
          </a:p>
        </p:txBody>
      </p:sp>
      <p:pic>
        <p:nvPicPr>
          <p:cNvPr descr="A computer screen shot of a computer code&#10;&#10;AI-generated content may be incorrect." id="283" name="Google Shape;28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90205"/>
            <a:ext cx="18288000" cy="8398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/>
        </p:nvSpPr>
        <p:spPr>
          <a:xfrm>
            <a:off x="1437000" y="696900"/>
            <a:ext cx="15414000" cy="20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r>
              <a:rPr lang="en" sz="6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5843100" y="19359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8343875" y="648147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6000" u="none" cap="none" strike="noStrik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05.</a:t>
            </a:r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7010400" y="7467218"/>
            <a:ext cx="4592950" cy="648082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</a:pPr>
            <a:r>
              <a:rPr b="1" i="0" lang="en" sz="3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Dashboards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13473214" y="322710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6000" u="none" cap="none" strike="noStrik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  <a:endParaRPr/>
          </a:p>
        </p:txBody>
      </p:sp>
      <p:sp>
        <p:nvSpPr>
          <p:cNvPr id="105" name="Google Shape;105;p14"/>
          <p:cNvSpPr txBox="1"/>
          <p:nvPr/>
        </p:nvSpPr>
        <p:spPr>
          <a:xfrm>
            <a:off x="12415714" y="4340195"/>
            <a:ext cx="4041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</a:pPr>
            <a:r>
              <a:rPr b="1" i="0" lang="en" sz="3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Stored Procedures</a:t>
            </a:r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12460500" y="7467218"/>
            <a:ext cx="4041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</a:pPr>
            <a:r>
              <a:rPr b="1" i="0" lang="en" sz="3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/>
          </a:p>
        </p:txBody>
      </p:sp>
      <p:sp>
        <p:nvSpPr>
          <p:cNvPr id="107" name="Google Shape;107;p14"/>
          <p:cNvSpPr txBox="1"/>
          <p:nvPr/>
        </p:nvSpPr>
        <p:spPr>
          <a:xfrm>
            <a:off x="13518000" y="648147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6000" u="none" cap="none" strike="noStrik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06.</a:t>
            </a:r>
            <a:endParaRPr/>
          </a:p>
        </p:txBody>
      </p:sp>
      <p:sp>
        <p:nvSpPr>
          <p:cNvPr id="108" name="Google Shape;108;p14"/>
          <p:cNvSpPr txBox="1"/>
          <p:nvPr/>
        </p:nvSpPr>
        <p:spPr>
          <a:xfrm>
            <a:off x="3429000" y="322710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6000" u="none" cap="none" strike="noStrik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  <a:endParaRPr/>
          </a:p>
        </p:txBody>
      </p:sp>
      <p:sp>
        <p:nvSpPr>
          <p:cNvPr id="109" name="Google Shape;109;p14"/>
          <p:cNvSpPr txBox="1"/>
          <p:nvPr/>
        </p:nvSpPr>
        <p:spPr>
          <a:xfrm>
            <a:off x="8329585" y="322710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6000" u="none" cap="none" strike="noStrik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  <a:endParaRPr/>
          </a:p>
        </p:txBody>
      </p:sp>
      <p:sp>
        <p:nvSpPr>
          <p:cNvPr id="110" name="Google Shape;110;p14"/>
          <p:cNvSpPr txBox="1"/>
          <p:nvPr/>
        </p:nvSpPr>
        <p:spPr>
          <a:xfrm>
            <a:off x="3086075" y="648147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6000" u="none" cap="none" strike="noStrik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04.</a:t>
            </a:r>
            <a:endParaRPr/>
          </a:p>
        </p:txBody>
      </p:sp>
      <p:sp>
        <p:nvSpPr>
          <p:cNvPr id="111" name="Google Shape;111;p14"/>
          <p:cNvSpPr txBox="1"/>
          <p:nvPr/>
        </p:nvSpPr>
        <p:spPr>
          <a:xfrm>
            <a:off x="1939000" y="4211713"/>
            <a:ext cx="4592950" cy="648082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</a:pPr>
            <a:r>
              <a:rPr b="1" i="0" lang="en" sz="3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Objective</a:t>
            </a:r>
            <a:endParaRPr/>
          </a:p>
        </p:txBody>
      </p:sp>
      <p:sp>
        <p:nvSpPr>
          <p:cNvPr id="112" name="Google Shape;112;p14"/>
          <p:cNvSpPr txBox="1"/>
          <p:nvPr/>
        </p:nvSpPr>
        <p:spPr>
          <a:xfrm>
            <a:off x="1752600" y="7467218"/>
            <a:ext cx="4592950" cy="648082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</a:pPr>
            <a:r>
              <a:rPr b="1" i="0" lang="en" sz="3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Reports</a:t>
            </a:r>
            <a:endParaRPr/>
          </a:p>
        </p:txBody>
      </p:sp>
      <p:sp>
        <p:nvSpPr>
          <p:cNvPr id="113" name="Google Shape;113;p14"/>
          <p:cNvSpPr txBox="1"/>
          <p:nvPr/>
        </p:nvSpPr>
        <p:spPr>
          <a:xfrm>
            <a:off x="7042966" y="4211713"/>
            <a:ext cx="4499238" cy="648082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</a:pPr>
            <a:r>
              <a:rPr b="1" i="0" lang="en" sz="3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Database Building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2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32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Answer Exam</a:t>
            </a:r>
            <a:endParaRPr/>
          </a:p>
        </p:txBody>
      </p:sp>
      <p:pic>
        <p:nvPicPr>
          <p:cNvPr id="290" name="Google Shape;2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25" y="1671650"/>
            <a:ext cx="17482100" cy="22834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1" name="Google Shape;29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925" y="3955100"/>
            <a:ext cx="3519267" cy="6179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2" name="Google Shape;292;p32"/>
          <p:cNvSpPr/>
          <p:nvPr/>
        </p:nvSpPr>
        <p:spPr>
          <a:xfrm>
            <a:off x="237325" y="9004650"/>
            <a:ext cx="2304000" cy="540300"/>
          </a:xfrm>
          <a:prstGeom prst="rect">
            <a:avLst/>
          </a:prstGeom>
          <a:noFill/>
          <a:ln cap="flat" cmpd="sng" w="381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3" name="Google Shape;29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77550" y="4479375"/>
            <a:ext cx="16310449" cy="13068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4" name="Google Shape;294;p32"/>
          <p:cNvPicPr preferRelativeResize="0"/>
          <p:nvPr/>
        </p:nvPicPr>
        <p:blipFill rotWithShape="1">
          <a:blip r:embed="rId6">
            <a:alphaModFix/>
          </a:blip>
          <a:srcRect b="0" l="3530" r="0" t="0"/>
          <a:stretch/>
        </p:blipFill>
        <p:spPr>
          <a:xfrm>
            <a:off x="5570950" y="5420250"/>
            <a:ext cx="8550075" cy="48667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5" name="Google Shape;295;p32"/>
          <p:cNvSpPr txBox="1"/>
          <p:nvPr/>
        </p:nvSpPr>
        <p:spPr>
          <a:xfrm>
            <a:off x="6004575" y="2076175"/>
            <a:ext cx="1562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1.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32"/>
          <p:cNvSpPr txBox="1"/>
          <p:nvPr/>
        </p:nvSpPr>
        <p:spPr>
          <a:xfrm>
            <a:off x="128925" y="8204250"/>
            <a:ext cx="1562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lang="en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32"/>
          <p:cNvSpPr txBox="1"/>
          <p:nvPr/>
        </p:nvSpPr>
        <p:spPr>
          <a:xfrm>
            <a:off x="2217075" y="5082425"/>
            <a:ext cx="1562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lang="en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2"/>
          <p:cNvSpPr txBox="1"/>
          <p:nvPr/>
        </p:nvSpPr>
        <p:spPr>
          <a:xfrm>
            <a:off x="9527000" y="5786175"/>
            <a:ext cx="1562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b="1" lang="en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3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33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Correct Exam</a:t>
            </a:r>
            <a:endParaRPr/>
          </a:p>
        </p:txBody>
      </p:sp>
      <p:pic>
        <p:nvPicPr>
          <p:cNvPr descr="A computer screen shot of a code&#10;&#10;AI-generated content may be incorrect." id="305" name="Google Shape;30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1562100"/>
            <a:ext cx="17907000" cy="853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4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34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Correct Exam</a:t>
            </a:r>
            <a:endParaRPr/>
          </a:p>
        </p:txBody>
      </p:sp>
      <p:pic>
        <p:nvPicPr>
          <p:cNvPr id="312" name="Google Shape;3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8250" y="1378900"/>
            <a:ext cx="13850150" cy="87562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3E3E2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5"/>
          <p:cNvSpPr/>
          <p:nvPr/>
        </p:nvSpPr>
        <p:spPr>
          <a:xfrm>
            <a:off x="2514600" y="2247900"/>
            <a:ext cx="14020800" cy="45720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rgbClr val="BFBFBF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04. Reports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6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36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Get Student Info </a:t>
            </a:r>
            <a:endParaRPr/>
          </a:p>
        </p:txBody>
      </p:sp>
      <p:pic>
        <p:nvPicPr>
          <p:cNvPr descr="A screenshot of a computer&#10;&#10;AI-generated content may be incorrect." id="324" name="Google Shape;32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2109449"/>
            <a:ext cx="17830800" cy="7987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7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7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Get Course Info</a:t>
            </a:r>
            <a:endParaRPr/>
          </a:p>
        </p:txBody>
      </p:sp>
      <p:pic>
        <p:nvPicPr>
          <p:cNvPr descr="A screen shot of a computer&#10;&#10;AI-generated content may be incorrect." id="331" name="Google Shape;33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2685706"/>
            <a:ext cx="17754600" cy="7410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8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38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Get Exam Info</a:t>
            </a:r>
            <a:endParaRPr/>
          </a:p>
        </p:txBody>
      </p:sp>
      <p:pic>
        <p:nvPicPr>
          <p:cNvPr descr="A screenshot of a computer&#10;&#10;AI-generated content may be incorrect." id="338" name="Google Shape;33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2666654"/>
            <a:ext cx="16002000" cy="72774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9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39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Get Student Grades</a:t>
            </a:r>
            <a:endParaRPr/>
          </a:p>
        </p:txBody>
      </p:sp>
      <p:pic>
        <p:nvPicPr>
          <p:cNvPr descr="A screenshot of a computer&#10;&#10;AI-generated content may be incorrect." id="345" name="Google Shape;34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2144770"/>
            <a:ext cx="16992599" cy="7494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0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40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Get Course Topics</a:t>
            </a:r>
            <a:endParaRPr/>
          </a:p>
        </p:txBody>
      </p:sp>
      <p:pic>
        <p:nvPicPr>
          <p:cNvPr descr="A screenshot of a computer&#10;&#10;AI-generated content may be incorrect." id="352" name="Google Shape;35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144770"/>
            <a:ext cx="17907000" cy="80279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1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41"/>
          <p:cNvSpPr txBox="1"/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Get Exam Questions</a:t>
            </a:r>
            <a:endParaRPr/>
          </a:p>
        </p:txBody>
      </p:sp>
      <p:pic>
        <p:nvPicPr>
          <p:cNvPr descr="A screenshot of a computer&#10;&#10;AI-generated content may be incorrect." id="359" name="Google Shape;359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140960"/>
            <a:ext cx="17907000" cy="8031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/>
        </p:nvSpPr>
        <p:spPr>
          <a:xfrm>
            <a:off x="1437000" y="266700"/>
            <a:ext cx="15414000" cy="20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r>
              <a:rPr lang="en" sz="6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Meet Our Team</a:t>
            </a:r>
            <a:endParaRPr/>
          </a:p>
        </p:txBody>
      </p:sp>
      <p:sp>
        <p:nvSpPr>
          <p:cNvPr id="119" name="Google Shape;119;p15"/>
          <p:cNvSpPr/>
          <p:nvPr/>
        </p:nvSpPr>
        <p:spPr>
          <a:xfrm>
            <a:off x="5843100" y="1505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15"/>
          <p:cNvPicPr preferRelativeResize="0"/>
          <p:nvPr/>
        </p:nvPicPr>
        <p:blipFill rotWithShape="1">
          <a:blip r:embed="rId3">
            <a:alphaModFix/>
          </a:blip>
          <a:srcRect b="16222" l="0" r="0" t="16222"/>
          <a:stretch/>
        </p:blipFill>
        <p:spPr>
          <a:xfrm>
            <a:off x="2302914" y="2177143"/>
            <a:ext cx="3191943" cy="287517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id="121" name="Google Shape;121;p15"/>
          <p:cNvPicPr preferRelativeResize="0"/>
          <p:nvPr/>
        </p:nvPicPr>
        <p:blipFill rotWithShape="1">
          <a:blip r:embed="rId4">
            <a:alphaModFix/>
          </a:blip>
          <a:srcRect b="16222" l="0" r="0" t="16222"/>
          <a:stretch/>
        </p:blipFill>
        <p:spPr>
          <a:xfrm>
            <a:off x="7628457" y="2177143"/>
            <a:ext cx="3191943" cy="287517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id="122" name="Google Shape;122;p15"/>
          <p:cNvPicPr preferRelativeResize="0"/>
          <p:nvPr/>
        </p:nvPicPr>
        <p:blipFill rotWithShape="1">
          <a:blip r:embed="rId5">
            <a:alphaModFix/>
          </a:blip>
          <a:srcRect b="0" l="2858" r="2857" t="0"/>
          <a:stretch/>
        </p:blipFill>
        <p:spPr>
          <a:xfrm>
            <a:off x="12886257" y="2171700"/>
            <a:ext cx="3191943" cy="287517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id="123" name="Google Shape;123;p15"/>
          <p:cNvPicPr preferRelativeResize="0"/>
          <p:nvPr/>
        </p:nvPicPr>
        <p:blipFill rotWithShape="1">
          <a:blip r:embed="rId6">
            <a:alphaModFix/>
          </a:blip>
          <a:srcRect b="0" l="15567" r="15566" t="0"/>
          <a:stretch/>
        </p:blipFill>
        <p:spPr>
          <a:xfrm>
            <a:off x="4809057" y="6286500"/>
            <a:ext cx="3191943" cy="287517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sp>
        <p:nvSpPr>
          <p:cNvPr id="124" name="Google Shape;124;p15"/>
          <p:cNvSpPr txBox="1"/>
          <p:nvPr/>
        </p:nvSpPr>
        <p:spPr>
          <a:xfrm>
            <a:off x="2693757" y="5353843"/>
            <a:ext cx="23439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Hamdy Magdy</a:t>
            </a:r>
            <a:endParaRPr/>
          </a:p>
        </p:txBody>
      </p:sp>
      <p:sp>
        <p:nvSpPr>
          <p:cNvPr id="125" name="Google Shape;125;p15"/>
          <p:cNvSpPr txBox="1"/>
          <p:nvPr/>
        </p:nvSpPr>
        <p:spPr>
          <a:xfrm>
            <a:off x="8027757" y="5377543"/>
            <a:ext cx="23439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Mostafa Khaled </a:t>
            </a:r>
            <a:endParaRPr/>
          </a:p>
        </p:txBody>
      </p:sp>
      <p:sp>
        <p:nvSpPr>
          <p:cNvPr id="126" name="Google Shape;126;p15"/>
          <p:cNvSpPr txBox="1"/>
          <p:nvPr/>
        </p:nvSpPr>
        <p:spPr>
          <a:xfrm>
            <a:off x="13209357" y="5377543"/>
            <a:ext cx="23439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Mosaab  Mahmoud</a:t>
            </a:r>
            <a:endParaRPr/>
          </a:p>
        </p:txBody>
      </p:sp>
      <p:sp>
        <p:nvSpPr>
          <p:cNvPr id="127" name="Google Shape;127;p15"/>
          <p:cNvSpPr txBox="1"/>
          <p:nvPr/>
        </p:nvSpPr>
        <p:spPr>
          <a:xfrm>
            <a:off x="5348070" y="9502856"/>
            <a:ext cx="23439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Fatma Mohamed</a:t>
            </a:r>
            <a:endParaRPr/>
          </a:p>
        </p:txBody>
      </p:sp>
      <p:pic>
        <p:nvPicPr>
          <p:cNvPr id="128" name="Google Shape;128;p15"/>
          <p:cNvPicPr preferRelativeResize="0"/>
          <p:nvPr/>
        </p:nvPicPr>
        <p:blipFill rotWithShape="1">
          <a:blip r:embed="rId7">
            <a:alphaModFix/>
          </a:blip>
          <a:srcRect b="4961" l="0" r="0" t="4962"/>
          <a:stretch/>
        </p:blipFill>
        <p:spPr>
          <a:xfrm>
            <a:off x="10363200" y="6286500"/>
            <a:ext cx="3191943" cy="287517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sp>
        <p:nvSpPr>
          <p:cNvPr id="129" name="Google Shape;129;p15"/>
          <p:cNvSpPr txBox="1"/>
          <p:nvPr/>
        </p:nvSpPr>
        <p:spPr>
          <a:xfrm>
            <a:off x="10902213" y="9502856"/>
            <a:ext cx="23439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Mona Rizq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3E3E2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2"/>
          <p:cNvSpPr/>
          <p:nvPr/>
        </p:nvSpPr>
        <p:spPr>
          <a:xfrm>
            <a:off x="2514600" y="2247900"/>
            <a:ext cx="14020800" cy="45720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rgbClr val="BFBFBF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05. Dashboards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3E3E2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43"/>
          <p:cNvPicPr preferRelativeResize="0"/>
          <p:nvPr/>
        </p:nvPicPr>
        <p:blipFill rotWithShape="1">
          <a:blip r:embed="rId3">
            <a:alphaModFix/>
          </a:blip>
          <a:srcRect b="0" l="0" r="0" t="-1276"/>
          <a:stretch/>
        </p:blipFill>
        <p:spPr>
          <a:xfrm>
            <a:off x="0" y="-310025"/>
            <a:ext cx="18288001" cy="1059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4"/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44"/>
          <p:cNvSpPr txBox="1"/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Overview</a:t>
            </a:r>
            <a:endParaRPr/>
          </a:p>
        </p:txBody>
      </p:sp>
      <p:pic>
        <p:nvPicPr>
          <p:cNvPr descr="A screenshot of a computer&#10;&#10;AI-generated content may be incorrect." id="376" name="Google Shape;376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2262901"/>
            <a:ext cx="17448993" cy="78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5"/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45"/>
          <p:cNvSpPr txBox="1"/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Student</a:t>
            </a:r>
            <a:endParaRPr/>
          </a:p>
        </p:txBody>
      </p:sp>
      <p:pic>
        <p:nvPicPr>
          <p:cNvPr descr="A screenshot of a graph&#10;&#10;AI-generated content may be incorrect." id="383" name="Google Shape;383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2650996"/>
            <a:ext cx="17678400" cy="7293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6"/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46"/>
          <p:cNvSpPr txBox="1"/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Instructor</a:t>
            </a:r>
            <a:endParaRPr/>
          </a:p>
        </p:txBody>
      </p:sp>
      <p:pic>
        <p:nvPicPr>
          <p:cNvPr descr="A screenshot of a computer&#10;&#10;AI-generated content may be incorrect." id="390" name="Google Shape;39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324100"/>
            <a:ext cx="18072367" cy="7777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7"/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47"/>
          <p:cNvSpPr txBox="1"/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Exam</a:t>
            </a:r>
            <a:endParaRPr/>
          </a:p>
        </p:txBody>
      </p:sp>
      <p:pic>
        <p:nvPicPr>
          <p:cNvPr descr="A screenshot of a computer&#10;&#10;AI-generated content may be incorrect." id="397" name="Google Shape;397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171700"/>
            <a:ext cx="18211801" cy="799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8"/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48"/>
          <p:cNvSpPr txBox="1"/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Questions</a:t>
            </a:r>
            <a:endParaRPr/>
          </a:p>
        </p:txBody>
      </p:sp>
      <p:pic>
        <p:nvPicPr>
          <p:cNvPr descr="A screenshot of a computer&#10;&#10;AI-generated content may be incorrect." id="404" name="Google Shape;404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399" y="2171700"/>
            <a:ext cx="17983201" cy="80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9"/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49"/>
          <p:cNvSpPr txBox="1"/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KPIs</a:t>
            </a:r>
            <a:endParaRPr/>
          </a:p>
        </p:txBody>
      </p:sp>
      <p:pic>
        <p:nvPicPr>
          <p:cNvPr descr="A screenshot of a computer&#10;&#10;AI-generated content may be incorrect." id="411" name="Google Shape;411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324100"/>
            <a:ext cx="17977386" cy="796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0"/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50"/>
          <p:cNvSpPr txBox="1"/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KPIs (cont’d)</a:t>
            </a:r>
            <a:endParaRPr/>
          </a:p>
        </p:txBody>
      </p:sp>
      <p:pic>
        <p:nvPicPr>
          <p:cNvPr descr="A screenshot of a computer&#10;&#10;AI-generated content may be incorrect." id="418" name="Google Shape;418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2644646"/>
            <a:ext cx="17830800" cy="7375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1"/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51"/>
          <p:cNvSpPr txBox="1"/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Employment Status</a:t>
            </a:r>
            <a:endParaRPr/>
          </a:p>
        </p:txBody>
      </p:sp>
      <p:pic>
        <p:nvPicPr>
          <p:cNvPr descr="A screenshot of a computer&#10;&#10;AI-generated content may be incorrect." id="425" name="Google Shape;42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171701"/>
            <a:ext cx="17983200" cy="792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3E3E2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 txBox="1"/>
          <p:nvPr/>
        </p:nvSpPr>
        <p:spPr>
          <a:xfrm>
            <a:off x="1437000" y="696900"/>
            <a:ext cx="15414000" cy="20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r>
              <a:rPr lang="en" sz="6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Objective</a:t>
            </a:r>
            <a:endParaRPr/>
          </a:p>
        </p:txBody>
      </p:sp>
      <p:sp>
        <p:nvSpPr>
          <p:cNvPr id="135" name="Google Shape;135;p16"/>
          <p:cNvSpPr/>
          <p:nvPr/>
        </p:nvSpPr>
        <p:spPr>
          <a:xfrm>
            <a:off x="5843100" y="19359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8335" y="3045415"/>
            <a:ext cx="3004469" cy="2348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5900" y="7124925"/>
            <a:ext cx="3481195" cy="2608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305484" y="7561619"/>
            <a:ext cx="2656549" cy="2611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34730" y="4981362"/>
            <a:ext cx="3734170" cy="23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672358" y="2400300"/>
            <a:ext cx="1710642" cy="233998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6"/>
          <p:cNvSpPr/>
          <p:nvPr/>
        </p:nvSpPr>
        <p:spPr>
          <a:xfrm rot="1563380">
            <a:off x="5068587" y="4945054"/>
            <a:ext cx="2292948" cy="319581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6"/>
          <p:cNvSpPr/>
          <p:nvPr/>
        </p:nvSpPr>
        <p:spPr>
          <a:xfrm rot="-1106291">
            <a:off x="5173172" y="7659833"/>
            <a:ext cx="2150482" cy="362622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6"/>
          <p:cNvSpPr/>
          <p:nvPr/>
        </p:nvSpPr>
        <p:spPr>
          <a:xfrm rot="9267425">
            <a:off x="11936488" y="4565242"/>
            <a:ext cx="2150482" cy="362622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6"/>
          <p:cNvSpPr/>
          <p:nvPr/>
        </p:nvSpPr>
        <p:spPr>
          <a:xfrm rot="10800000">
            <a:off x="11857374" y="6236714"/>
            <a:ext cx="2471494" cy="416518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6"/>
          <p:cNvSpPr/>
          <p:nvPr/>
        </p:nvSpPr>
        <p:spPr>
          <a:xfrm rot="-9647737">
            <a:off x="11495978" y="8025781"/>
            <a:ext cx="2150482" cy="362622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533400" y="0"/>
            <a:ext cx="18288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6"/>
          <p:cNvSpPr/>
          <p:nvPr/>
        </p:nvSpPr>
        <p:spPr>
          <a:xfrm>
            <a:off x="152400" y="152400"/>
            <a:ext cx="18288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group of people sitting at a table&#10;&#10;AI-generated content may be incorrect." id="148" name="Google Shape;148;p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35951" y="4152900"/>
            <a:ext cx="4146449" cy="362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3E3E2"/>
        </a:solid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2"/>
          <p:cNvSpPr/>
          <p:nvPr/>
        </p:nvSpPr>
        <p:spPr>
          <a:xfrm>
            <a:off x="2514600" y="2247900"/>
            <a:ext cx="14020800" cy="45720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rgbClr val="BFBFBF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06. Conclusion 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3E3E2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3"/>
          <p:cNvSpPr/>
          <p:nvPr/>
        </p:nvSpPr>
        <p:spPr>
          <a:xfrm>
            <a:off x="1143000" y="1485900"/>
            <a:ext cx="16306800" cy="76962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D8D8D8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53"/>
          <p:cNvSpPr txBox="1"/>
          <p:nvPr/>
        </p:nvSpPr>
        <p:spPr>
          <a:xfrm>
            <a:off x="1752600" y="2095500"/>
            <a:ext cx="15011400" cy="70173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n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ITI Examination System enhances academic tracking and decision-making through two key 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AutoNum type="arabicPeriod"/>
            </a:pPr>
            <a:r>
              <a:rPr b="1" lang="en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Efficient Data Management &amp; Integration: </a:t>
            </a:r>
            <a:r>
              <a:rPr lang="en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ERD and database structure ensure seamless data flow between students, exams, instructors, and institutions, improving accuracy and accessibility.</a:t>
            </a:r>
            <a:endParaRPr/>
          </a:p>
          <a:p>
            <a:pPr indent="-228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AutoNum type="arabicPeriod"/>
            </a:pPr>
            <a:r>
              <a:rPr b="1" lang="en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Data-Driven Insights &amp; Visualization</a:t>
            </a:r>
            <a:r>
              <a:rPr lang="en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SSRS reports and dashboards provide real-time analytics, helping educators monitor performance trends and make informed decisions.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system optimizes the examination process, making it more efficient, and insightful.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gradFill>
          <a:gsLst>
            <a:gs pos="0">
              <a:srgbClr val="A5A5A5"/>
            </a:gs>
            <a:gs pos="11000">
              <a:srgbClr val="A5A5A5"/>
            </a:gs>
            <a:gs pos="74000">
              <a:srgbClr val="AEC5E1"/>
            </a:gs>
            <a:gs pos="90000">
              <a:srgbClr val="AEC5E1"/>
            </a:gs>
            <a:gs pos="100000">
              <a:srgbClr val="C8D8EB"/>
            </a:gs>
          </a:gsLst>
          <a:lin ang="5400000" scaled="0"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7"/>
          <p:cNvGrpSpPr/>
          <p:nvPr/>
        </p:nvGrpSpPr>
        <p:grpSpPr>
          <a:xfrm>
            <a:off x="0" y="419100"/>
            <a:ext cx="18119890" cy="9178582"/>
            <a:chOff x="-551943" y="52172"/>
            <a:chExt cx="9740617" cy="4747355"/>
          </a:xfrm>
        </p:grpSpPr>
        <p:sp>
          <p:nvSpPr>
            <p:cNvPr id="154" name="Google Shape;154;p17"/>
            <p:cNvSpPr txBox="1"/>
            <p:nvPr/>
          </p:nvSpPr>
          <p:spPr>
            <a:xfrm>
              <a:off x="697942" y="52172"/>
              <a:ext cx="7695900" cy="48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800"/>
                <a:buFont typeface="Arial"/>
                <a:buNone/>
              </a:pPr>
              <a:r>
                <a:rPr lang="en" sz="4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r>
                <a:rPr lang="en" sz="4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en" sz="4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Stages</a:t>
              </a: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2941446" y="512926"/>
              <a:ext cx="3290285" cy="70048"/>
            </a:xfrm>
            <a:prstGeom prst="rect">
              <a:avLst/>
            </a:prstGeom>
            <a:solidFill>
              <a:srgbClr val="AC27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15" y="2357259"/>
              <a:ext cx="9143985" cy="1433846"/>
            </a:xfrm>
            <a:custGeom>
              <a:rect b="b" l="l" r="r" t="t"/>
              <a:pathLst>
                <a:path extrusionOk="0" h="3374" w="19570">
                  <a:moveTo>
                    <a:pt x="19569" y="1590"/>
                  </a:moveTo>
                  <a:lnTo>
                    <a:pt x="19569" y="1590"/>
                  </a:lnTo>
                  <a:cubicBezTo>
                    <a:pt x="19035" y="1980"/>
                    <a:pt x="18394" y="2191"/>
                    <a:pt x="17722" y="2191"/>
                  </a:cubicBezTo>
                  <a:lnTo>
                    <a:pt x="17722" y="2191"/>
                  </a:lnTo>
                  <a:cubicBezTo>
                    <a:pt x="16882" y="2191"/>
                    <a:pt x="16092" y="1863"/>
                    <a:pt x="15497" y="1268"/>
                  </a:cubicBezTo>
                  <a:lnTo>
                    <a:pt x="15497" y="1268"/>
                  </a:lnTo>
                  <a:cubicBezTo>
                    <a:pt x="15084" y="855"/>
                    <a:pt x="14603" y="535"/>
                    <a:pt x="14065" y="317"/>
                  </a:cubicBezTo>
                  <a:lnTo>
                    <a:pt x="14065" y="317"/>
                  </a:lnTo>
                  <a:cubicBezTo>
                    <a:pt x="13547" y="107"/>
                    <a:pt x="12999" y="0"/>
                    <a:pt x="12437" y="0"/>
                  </a:cubicBezTo>
                  <a:lnTo>
                    <a:pt x="12437" y="0"/>
                  </a:lnTo>
                  <a:cubicBezTo>
                    <a:pt x="11876" y="0"/>
                    <a:pt x="11328" y="107"/>
                    <a:pt x="10809" y="317"/>
                  </a:cubicBezTo>
                  <a:lnTo>
                    <a:pt x="10809" y="317"/>
                  </a:lnTo>
                  <a:cubicBezTo>
                    <a:pt x="10272" y="535"/>
                    <a:pt x="9791" y="855"/>
                    <a:pt x="9378" y="1268"/>
                  </a:cubicBezTo>
                  <a:lnTo>
                    <a:pt x="9378" y="1268"/>
                  </a:lnTo>
                  <a:cubicBezTo>
                    <a:pt x="8784" y="1863"/>
                    <a:pt x="7994" y="2191"/>
                    <a:pt x="7154" y="2191"/>
                  </a:cubicBezTo>
                  <a:lnTo>
                    <a:pt x="7154" y="2191"/>
                  </a:lnTo>
                  <a:cubicBezTo>
                    <a:pt x="6315" y="2191"/>
                    <a:pt x="5525" y="1863"/>
                    <a:pt x="4930" y="1268"/>
                  </a:cubicBezTo>
                  <a:lnTo>
                    <a:pt x="4930" y="1268"/>
                  </a:lnTo>
                  <a:cubicBezTo>
                    <a:pt x="4517" y="855"/>
                    <a:pt x="4035" y="535"/>
                    <a:pt x="3498" y="317"/>
                  </a:cubicBezTo>
                  <a:lnTo>
                    <a:pt x="3498" y="317"/>
                  </a:lnTo>
                  <a:cubicBezTo>
                    <a:pt x="2980" y="107"/>
                    <a:pt x="2432" y="0"/>
                    <a:pt x="1870" y="0"/>
                  </a:cubicBezTo>
                  <a:lnTo>
                    <a:pt x="1870" y="0"/>
                  </a:lnTo>
                  <a:cubicBezTo>
                    <a:pt x="1309" y="0"/>
                    <a:pt x="761" y="107"/>
                    <a:pt x="242" y="317"/>
                  </a:cubicBezTo>
                  <a:lnTo>
                    <a:pt x="242" y="317"/>
                  </a:lnTo>
                  <a:cubicBezTo>
                    <a:pt x="160" y="350"/>
                    <a:pt x="79" y="387"/>
                    <a:pt x="0" y="424"/>
                  </a:cubicBezTo>
                  <a:lnTo>
                    <a:pt x="0" y="1799"/>
                  </a:lnTo>
                  <a:lnTo>
                    <a:pt x="0" y="1799"/>
                  </a:lnTo>
                  <a:cubicBezTo>
                    <a:pt x="539" y="1399"/>
                    <a:pt x="1188" y="1182"/>
                    <a:pt x="1870" y="1182"/>
                  </a:cubicBezTo>
                  <a:lnTo>
                    <a:pt x="1870" y="1182"/>
                  </a:lnTo>
                  <a:cubicBezTo>
                    <a:pt x="2710" y="1182"/>
                    <a:pt x="3499" y="1510"/>
                    <a:pt x="4095" y="2104"/>
                  </a:cubicBezTo>
                  <a:lnTo>
                    <a:pt x="4095" y="2104"/>
                  </a:lnTo>
                  <a:cubicBezTo>
                    <a:pt x="4507" y="2518"/>
                    <a:pt x="4989" y="2837"/>
                    <a:pt x="5526" y="3055"/>
                  </a:cubicBezTo>
                  <a:lnTo>
                    <a:pt x="5526" y="3055"/>
                  </a:lnTo>
                  <a:cubicBezTo>
                    <a:pt x="6045" y="3266"/>
                    <a:pt x="6593" y="3373"/>
                    <a:pt x="7154" y="3373"/>
                  </a:cubicBezTo>
                  <a:lnTo>
                    <a:pt x="7154" y="3373"/>
                  </a:lnTo>
                  <a:cubicBezTo>
                    <a:pt x="7716" y="3373"/>
                    <a:pt x="8264" y="3266"/>
                    <a:pt x="8782" y="3055"/>
                  </a:cubicBezTo>
                  <a:lnTo>
                    <a:pt x="8782" y="3055"/>
                  </a:lnTo>
                  <a:cubicBezTo>
                    <a:pt x="9320" y="2837"/>
                    <a:pt x="9800" y="2518"/>
                    <a:pt x="10214" y="2104"/>
                  </a:cubicBezTo>
                  <a:lnTo>
                    <a:pt x="10214" y="2104"/>
                  </a:lnTo>
                  <a:cubicBezTo>
                    <a:pt x="10808" y="1510"/>
                    <a:pt x="11598" y="1182"/>
                    <a:pt x="12437" y="1182"/>
                  </a:cubicBezTo>
                  <a:lnTo>
                    <a:pt x="12437" y="1182"/>
                  </a:lnTo>
                  <a:cubicBezTo>
                    <a:pt x="13277" y="1182"/>
                    <a:pt x="14067" y="1510"/>
                    <a:pt x="14661" y="2104"/>
                  </a:cubicBezTo>
                  <a:lnTo>
                    <a:pt x="14661" y="2104"/>
                  </a:lnTo>
                  <a:cubicBezTo>
                    <a:pt x="15075" y="2518"/>
                    <a:pt x="15556" y="2837"/>
                    <a:pt x="16094" y="3055"/>
                  </a:cubicBezTo>
                  <a:lnTo>
                    <a:pt x="16094" y="3055"/>
                  </a:lnTo>
                  <a:cubicBezTo>
                    <a:pt x="16612" y="3266"/>
                    <a:pt x="17160" y="3373"/>
                    <a:pt x="17722" y="3373"/>
                  </a:cubicBezTo>
                  <a:lnTo>
                    <a:pt x="17722" y="3373"/>
                  </a:lnTo>
                  <a:cubicBezTo>
                    <a:pt x="18283" y="3373"/>
                    <a:pt x="18831" y="3266"/>
                    <a:pt x="19350" y="3055"/>
                  </a:cubicBezTo>
                  <a:lnTo>
                    <a:pt x="19350" y="3055"/>
                  </a:lnTo>
                  <a:cubicBezTo>
                    <a:pt x="19424" y="3025"/>
                    <a:pt x="19497" y="2993"/>
                    <a:pt x="19569" y="2959"/>
                  </a:cubicBezTo>
                  <a:lnTo>
                    <a:pt x="19569" y="1590"/>
                  </a:ln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r>
                <a:t/>
              </a:r>
              <a:endParaRPr sz="2400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44689" y="2329855"/>
              <a:ext cx="9143985" cy="1290634"/>
            </a:xfrm>
            <a:custGeom>
              <a:rect b="b" l="l" r="r" t="t"/>
              <a:pathLst>
                <a:path extrusionOk="0" h="3374" w="19570">
                  <a:moveTo>
                    <a:pt x="19569" y="1590"/>
                  </a:moveTo>
                  <a:lnTo>
                    <a:pt x="19569" y="1590"/>
                  </a:lnTo>
                  <a:cubicBezTo>
                    <a:pt x="19035" y="1980"/>
                    <a:pt x="18394" y="2191"/>
                    <a:pt x="17722" y="2191"/>
                  </a:cubicBezTo>
                  <a:lnTo>
                    <a:pt x="17722" y="2191"/>
                  </a:lnTo>
                  <a:cubicBezTo>
                    <a:pt x="16882" y="2191"/>
                    <a:pt x="16092" y="1863"/>
                    <a:pt x="15497" y="1268"/>
                  </a:cubicBezTo>
                  <a:lnTo>
                    <a:pt x="15497" y="1268"/>
                  </a:lnTo>
                  <a:cubicBezTo>
                    <a:pt x="15084" y="855"/>
                    <a:pt x="14603" y="535"/>
                    <a:pt x="14065" y="317"/>
                  </a:cubicBezTo>
                  <a:lnTo>
                    <a:pt x="14065" y="317"/>
                  </a:lnTo>
                  <a:cubicBezTo>
                    <a:pt x="13547" y="107"/>
                    <a:pt x="12999" y="0"/>
                    <a:pt x="12437" y="0"/>
                  </a:cubicBezTo>
                  <a:lnTo>
                    <a:pt x="12437" y="0"/>
                  </a:lnTo>
                  <a:cubicBezTo>
                    <a:pt x="11876" y="0"/>
                    <a:pt x="11328" y="107"/>
                    <a:pt x="10809" y="317"/>
                  </a:cubicBezTo>
                  <a:lnTo>
                    <a:pt x="10809" y="317"/>
                  </a:lnTo>
                  <a:cubicBezTo>
                    <a:pt x="10272" y="535"/>
                    <a:pt x="9791" y="855"/>
                    <a:pt x="9378" y="1268"/>
                  </a:cubicBezTo>
                  <a:lnTo>
                    <a:pt x="9378" y="1268"/>
                  </a:lnTo>
                  <a:cubicBezTo>
                    <a:pt x="8784" y="1863"/>
                    <a:pt x="7994" y="2191"/>
                    <a:pt x="7154" y="2191"/>
                  </a:cubicBezTo>
                  <a:lnTo>
                    <a:pt x="7154" y="2191"/>
                  </a:lnTo>
                  <a:cubicBezTo>
                    <a:pt x="6315" y="2191"/>
                    <a:pt x="5525" y="1863"/>
                    <a:pt x="4930" y="1268"/>
                  </a:cubicBezTo>
                  <a:lnTo>
                    <a:pt x="4930" y="1268"/>
                  </a:lnTo>
                  <a:cubicBezTo>
                    <a:pt x="4517" y="855"/>
                    <a:pt x="4035" y="535"/>
                    <a:pt x="3498" y="317"/>
                  </a:cubicBezTo>
                  <a:lnTo>
                    <a:pt x="3498" y="317"/>
                  </a:lnTo>
                  <a:cubicBezTo>
                    <a:pt x="2980" y="107"/>
                    <a:pt x="2432" y="0"/>
                    <a:pt x="1870" y="0"/>
                  </a:cubicBezTo>
                  <a:lnTo>
                    <a:pt x="1870" y="0"/>
                  </a:lnTo>
                  <a:cubicBezTo>
                    <a:pt x="1309" y="0"/>
                    <a:pt x="761" y="107"/>
                    <a:pt x="242" y="317"/>
                  </a:cubicBezTo>
                  <a:lnTo>
                    <a:pt x="242" y="317"/>
                  </a:lnTo>
                  <a:cubicBezTo>
                    <a:pt x="160" y="350"/>
                    <a:pt x="79" y="387"/>
                    <a:pt x="0" y="424"/>
                  </a:cubicBezTo>
                  <a:lnTo>
                    <a:pt x="0" y="1799"/>
                  </a:lnTo>
                  <a:lnTo>
                    <a:pt x="0" y="1799"/>
                  </a:lnTo>
                  <a:cubicBezTo>
                    <a:pt x="539" y="1399"/>
                    <a:pt x="1188" y="1182"/>
                    <a:pt x="1870" y="1182"/>
                  </a:cubicBezTo>
                  <a:lnTo>
                    <a:pt x="1870" y="1182"/>
                  </a:lnTo>
                  <a:cubicBezTo>
                    <a:pt x="2710" y="1182"/>
                    <a:pt x="3499" y="1510"/>
                    <a:pt x="4095" y="2104"/>
                  </a:cubicBezTo>
                  <a:lnTo>
                    <a:pt x="4095" y="2104"/>
                  </a:lnTo>
                  <a:cubicBezTo>
                    <a:pt x="4507" y="2518"/>
                    <a:pt x="4989" y="2837"/>
                    <a:pt x="5526" y="3055"/>
                  </a:cubicBezTo>
                  <a:lnTo>
                    <a:pt x="5526" y="3055"/>
                  </a:lnTo>
                  <a:cubicBezTo>
                    <a:pt x="6045" y="3266"/>
                    <a:pt x="6593" y="3373"/>
                    <a:pt x="7154" y="3373"/>
                  </a:cubicBezTo>
                  <a:lnTo>
                    <a:pt x="7154" y="3373"/>
                  </a:lnTo>
                  <a:cubicBezTo>
                    <a:pt x="7716" y="3373"/>
                    <a:pt x="8264" y="3266"/>
                    <a:pt x="8782" y="3055"/>
                  </a:cubicBezTo>
                  <a:lnTo>
                    <a:pt x="8782" y="3055"/>
                  </a:lnTo>
                  <a:cubicBezTo>
                    <a:pt x="9320" y="2837"/>
                    <a:pt x="9800" y="2518"/>
                    <a:pt x="10214" y="2104"/>
                  </a:cubicBezTo>
                  <a:lnTo>
                    <a:pt x="10214" y="2104"/>
                  </a:lnTo>
                  <a:cubicBezTo>
                    <a:pt x="10808" y="1510"/>
                    <a:pt x="11598" y="1182"/>
                    <a:pt x="12437" y="1182"/>
                  </a:cubicBezTo>
                  <a:lnTo>
                    <a:pt x="12437" y="1182"/>
                  </a:lnTo>
                  <a:cubicBezTo>
                    <a:pt x="13277" y="1182"/>
                    <a:pt x="14067" y="1510"/>
                    <a:pt x="14661" y="2104"/>
                  </a:cubicBezTo>
                  <a:lnTo>
                    <a:pt x="14661" y="2104"/>
                  </a:lnTo>
                  <a:cubicBezTo>
                    <a:pt x="15075" y="2518"/>
                    <a:pt x="15556" y="2837"/>
                    <a:pt x="16094" y="3055"/>
                  </a:cubicBezTo>
                  <a:lnTo>
                    <a:pt x="16094" y="3055"/>
                  </a:lnTo>
                  <a:cubicBezTo>
                    <a:pt x="16612" y="3266"/>
                    <a:pt x="17160" y="3373"/>
                    <a:pt x="17722" y="3373"/>
                  </a:cubicBezTo>
                  <a:lnTo>
                    <a:pt x="17722" y="3373"/>
                  </a:lnTo>
                  <a:cubicBezTo>
                    <a:pt x="18283" y="3373"/>
                    <a:pt x="18831" y="3266"/>
                    <a:pt x="19350" y="3055"/>
                  </a:cubicBezTo>
                  <a:lnTo>
                    <a:pt x="19350" y="3055"/>
                  </a:lnTo>
                  <a:cubicBezTo>
                    <a:pt x="19424" y="3025"/>
                    <a:pt x="19497" y="2993"/>
                    <a:pt x="19569" y="2959"/>
                  </a:cubicBezTo>
                  <a:lnTo>
                    <a:pt x="19569" y="1590"/>
                  </a:lnTo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r>
                <a:t/>
              </a:r>
              <a:endParaRPr sz="2400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44689" y="2481116"/>
              <a:ext cx="9054636" cy="902998"/>
            </a:xfrm>
            <a:custGeom>
              <a:rect b="b" l="l" r="r" t="t"/>
              <a:pathLst>
                <a:path extrusionOk="0" h="2789161" w="24145697">
                  <a:moveTo>
                    <a:pt x="22675891" y="2686048"/>
                  </a:moveTo>
                  <a:lnTo>
                    <a:pt x="22684581" y="2748918"/>
                  </a:lnTo>
                  <a:cubicBezTo>
                    <a:pt x="22483459" y="2775323"/>
                    <a:pt x="22278611" y="2789155"/>
                    <a:pt x="22076247" y="2789155"/>
                  </a:cubicBezTo>
                  <a:cubicBezTo>
                    <a:pt x="22025347" y="2789155"/>
                    <a:pt x="21973203" y="2787897"/>
                    <a:pt x="21922301" y="2786640"/>
                  </a:cubicBezTo>
                  <a:lnTo>
                    <a:pt x="21924785" y="2722513"/>
                  </a:lnTo>
                  <a:cubicBezTo>
                    <a:pt x="22174325" y="2731314"/>
                    <a:pt x="22427591" y="2718740"/>
                    <a:pt x="22675891" y="2686048"/>
                  </a:cubicBezTo>
                  <a:close/>
                  <a:moveTo>
                    <a:pt x="8155972" y="2664076"/>
                  </a:moveTo>
                  <a:cubicBezTo>
                    <a:pt x="8404670" y="2705354"/>
                    <a:pt x="8657105" y="2725368"/>
                    <a:pt x="8908295" y="2725368"/>
                  </a:cubicBezTo>
                  <a:lnTo>
                    <a:pt x="8908295" y="2789161"/>
                  </a:lnTo>
                  <a:cubicBezTo>
                    <a:pt x="8653374" y="2789161"/>
                    <a:pt x="8397208" y="2767897"/>
                    <a:pt x="8146024" y="2726619"/>
                  </a:cubicBezTo>
                  <a:close/>
                  <a:moveTo>
                    <a:pt x="10397744" y="2482807"/>
                  </a:moveTo>
                  <a:lnTo>
                    <a:pt x="10418853" y="2542730"/>
                  </a:lnTo>
                  <a:cubicBezTo>
                    <a:pt x="10177945" y="2625125"/>
                    <a:pt x="9928343" y="2687545"/>
                    <a:pt x="9677499" y="2728743"/>
                  </a:cubicBezTo>
                  <a:lnTo>
                    <a:pt x="9667565" y="2666322"/>
                  </a:lnTo>
                  <a:cubicBezTo>
                    <a:pt x="9914683" y="2625125"/>
                    <a:pt x="10160559" y="2563953"/>
                    <a:pt x="10397744" y="2482807"/>
                  </a:cubicBezTo>
                  <a:close/>
                  <a:moveTo>
                    <a:pt x="20445233" y="2433376"/>
                  </a:moveTo>
                  <a:cubicBezTo>
                    <a:pt x="20681493" y="2521440"/>
                    <a:pt x="20926503" y="2590898"/>
                    <a:pt x="21174013" y="2639271"/>
                  </a:cubicBezTo>
                  <a:lnTo>
                    <a:pt x="21161513" y="2701288"/>
                  </a:lnTo>
                  <a:cubicBezTo>
                    <a:pt x="20910253" y="2651674"/>
                    <a:pt x="20661491" y="2580975"/>
                    <a:pt x="20422733" y="2492912"/>
                  </a:cubicBezTo>
                  <a:close/>
                  <a:moveTo>
                    <a:pt x="24117121" y="2252107"/>
                  </a:moveTo>
                  <a:lnTo>
                    <a:pt x="24145697" y="2309491"/>
                  </a:lnTo>
                  <a:cubicBezTo>
                    <a:pt x="23917085" y="2421764"/>
                    <a:pt x="23678535" y="2516573"/>
                    <a:pt x="23433771" y="2591422"/>
                  </a:cubicBezTo>
                  <a:lnTo>
                    <a:pt x="23416377" y="2530295"/>
                  </a:lnTo>
                  <a:cubicBezTo>
                    <a:pt x="23657413" y="2456694"/>
                    <a:pt x="23892237" y="2363133"/>
                    <a:pt x="24117121" y="2252107"/>
                  </a:cubicBezTo>
                  <a:close/>
                  <a:moveTo>
                    <a:pt x="6730080" y="2180701"/>
                  </a:moveTo>
                  <a:cubicBezTo>
                    <a:pt x="6952220" y="2300300"/>
                    <a:pt x="7186836" y="2401211"/>
                    <a:pt x="7425198" y="2480944"/>
                  </a:cubicBezTo>
                  <a:lnTo>
                    <a:pt x="7403981" y="2541989"/>
                  </a:lnTo>
                  <a:cubicBezTo>
                    <a:pt x="7161876" y="2459765"/>
                    <a:pt x="6926012" y="2357608"/>
                    <a:pt x="6701378" y="2236763"/>
                  </a:cubicBezTo>
                  <a:close/>
                  <a:moveTo>
                    <a:pt x="11724729" y="1774224"/>
                  </a:moveTo>
                  <a:lnTo>
                    <a:pt x="11764617" y="1824026"/>
                  </a:lnTo>
                  <a:cubicBezTo>
                    <a:pt x="11561430" y="1979659"/>
                    <a:pt x="11344528" y="2120351"/>
                    <a:pt x="11120149" y="2239877"/>
                  </a:cubicBezTo>
                  <a:lnTo>
                    <a:pt x="11090233" y="2183849"/>
                  </a:lnTo>
                  <a:cubicBezTo>
                    <a:pt x="11312119" y="2065568"/>
                    <a:pt x="11525281" y="1927367"/>
                    <a:pt x="11724729" y="1774224"/>
                  </a:cubicBezTo>
                  <a:close/>
                  <a:moveTo>
                    <a:pt x="19144147" y="1675351"/>
                  </a:moveTo>
                  <a:cubicBezTo>
                    <a:pt x="19337797" y="1836641"/>
                    <a:pt x="19546341" y="1981676"/>
                    <a:pt x="19762335" y="2107957"/>
                  </a:cubicBezTo>
                  <a:lnTo>
                    <a:pt x="19731301" y="2162971"/>
                  </a:lnTo>
                  <a:cubicBezTo>
                    <a:pt x="19511583" y="2035439"/>
                    <a:pt x="19300555" y="1887903"/>
                    <a:pt x="19104425" y="1725363"/>
                  </a:cubicBezTo>
                  <a:close/>
                  <a:moveTo>
                    <a:pt x="5531081" y="1268874"/>
                  </a:moveTo>
                  <a:cubicBezTo>
                    <a:pt x="5568486" y="1303626"/>
                    <a:pt x="5604646" y="1339618"/>
                    <a:pt x="5642052" y="1374370"/>
                  </a:cubicBezTo>
                  <a:cubicBezTo>
                    <a:pt x="5784194" y="1517100"/>
                    <a:pt x="5937559" y="1651142"/>
                    <a:pt x="6095911" y="1772773"/>
                  </a:cubicBezTo>
                  <a:lnTo>
                    <a:pt x="6057258" y="1822418"/>
                  </a:lnTo>
                  <a:cubicBezTo>
                    <a:pt x="5896412" y="1699546"/>
                    <a:pt x="5741801" y="1563022"/>
                    <a:pt x="5595918" y="1419051"/>
                  </a:cubicBezTo>
                  <a:cubicBezTo>
                    <a:pt x="5561005" y="1384299"/>
                    <a:pt x="5523599" y="1348306"/>
                    <a:pt x="5487440" y="1314796"/>
                  </a:cubicBezTo>
                  <a:close/>
                  <a:moveTo>
                    <a:pt x="12887461" y="790987"/>
                  </a:moveTo>
                  <a:lnTo>
                    <a:pt x="12923622" y="843046"/>
                  </a:lnTo>
                  <a:cubicBezTo>
                    <a:pt x="12714138" y="981871"/>
                    <a:pt x="12514629" y="1139288"/>
                    <a:pt x="12331331" y="1311578"/>
                  </a:cubicBezTo>
                  <a:lnTo>
                    <a:pt x="12287688" y="1265717"/>
                  </a:lnTo>
                  <a:cubicBezTo>
                    <a:pt x="12474727" y="1090947"/>
                    <a:pt x="12675483" y="932290"/>
                    <a:pt x="12887461" y="790987"/>
                  </a:cubicBezTo>
                  <a:close/>
                  <a:moveTo>
                    <a:pt x="17967955" y="703096"/>
                  </a:moveTo>
                  <a:cubicBezTo>
                    <a:pt x="18184011" y="837524"/>
                    <a:pt x="18388891" y="990623"/>
                    <a:pt x="18581355" y="1159903"/>
                  </a:cubicBezTo>
                  <a:lnTo>
                    <a:pt x="18539137" y="1207201"/>
                  </a:lnTo>
                  <a:cubicBezTo>
                    <a:pt x="18350399" y="1041656"/>
                    <a:pt x="18146761" y="889802"/>
                    <a:pt x="17934429" y="756618"/>
                  </a:cubicBezTo>
                  <a:close/>
                  <a:moveTo>
                    <a:pt x="4266747" y="417467"/>
                  </a:moveTo>
                  <a:cubicBezTo>
                    <a:pt x="4498864" y="523642"/>
                    <a:pt x="4725990" y="648555"/>
                    <a:pt x="4936893" y="792204"/>
                  </a:cubicBezTo>
                  <a:lnTo>
                    <a:pt x="4901950" y="844667"/>
                  </a:lnTo>
                  <a:cubicBezTo>
                    <a:pt x="4692295" y="703516"/>
                    <a:pt x="4470162" y="581102"/>
                    <a:pt x="4240539" y="476176"/>
                  </a:cubicBezTo>
                  <a:close/>
                  <a:moveTo>
                    <a:pt x="534192" y="357046"/>
                  </a:moveTo>
                  <a:lnTo>
                    <a:pt x="559037" y="415157"/>
                  </a:lnTo>
                  <a:cubicBezTo>
                    <a:pt x="366480" y="494287"/>
                    <a:pt x="178892" y="587018"/>
                    <a:pt x="0" y="690877"/>
                  </a:cubicBezTo>
                  <a:lnTo>
                    <a:pt x="0" y="617928"/>
                  </a:lnTo>
                  <a:cubicBezTo>
                    <a:pt x="172681" y="520252"/>
                    <a:pt x="351572" y="431231"/>
                    <a:pt x="534192" y="357046"/>
                  </a:cubicBezTo>
                  <a:close/>
                  <a:moveTo>
                    <a:pt x="14275237" y="159301"/>
                  </a:moveTo>
                  <a:lnTo>
                    <a:pt x="14291373" y="221770"/>
                  </a:lnTo>
                  <a:cubicBezTo>
                    <a:pt x="14049332" y="286737"/>
                    <a:pt x="13811014" y="372944"/>
                    <a:pt x="13582627" y="476642"/>
                  </a:cubicBezTo>
                  <a:lnTo>
                    <a:pt x="13556561" y="419170"/>
                  </a:lnTo>
                  <a:cubicBezTo>
                    <a:pt x="13787431" y="312974"/>
                    <a:pt x="14029472" y="226767"/>
                    <a:pt x="14275237" y="159301"/>
                  </a:cubicBezTo>
                  <a:close/>
                  <a:moveTo>
                    <a:pt x="16559706" y="120845"/>
                  </a:moveTo>
                  <a:cubicBezTo>
                    <a:pt x="16809551" y="177832"/>
                    <a:pt x="17054401" y="255878"/>
                    <a:pt x="17290505" y="352508"/>
                  </a:cubicBezTo>
                  <a:lnTo>
                    <a:pt x="17266769" y="410733"/>
                  </a:lnTo>
                  <a:cubicBezTo>
                    <a:pt x="17033163" y="315343"/>
                    <a:pt x="16790813" y="238535"/>
                    <a:pt x="16544715" y="181548"/>
                  </a:cubicBezTo>
                  <a:close/>
                  <a:moveTo>
                    <a:pt x="2791160" y="21972"/>
                  </a:moveTo>
                  <a:cubicBezTo>
                    <a:pt x="3046083" y="48482"/>
                    <a:pt x="3299757" y="95189"/>
                    <a:pt x="3547182" y="160832"/>
                  </a:cubicBezTo>
                  <a:lnTo>
                    <a:pt x="3530937" y="223950"/>
                  </a:lnTo>
                  <a:cubicBezTo>
                    <a:pt x="3287260" y="157045"/>
                    <a:pt x="3036086" y="111600"/>
                    <a:pt x="2784912" y="86352"/>
                  </a:cubicBezTo>
                  <a:close/>
                  <a:moveTo>
                    <a:pt x="2021892" y="5495"/>
                  </a:moveTo>
                  <a:lnTo>
                    <a:pt x="2025635" y="69073"/>
                  </a:lnTo>
                  <a:cubicBezTo>
                    <a:pt x="1774872" y="86526"/>
                    <a:pt x="1522862" y="123924"/>
                    <a:pt x="1277090" y="180022"/>
                  </a:cubicBezTo>
                  <a:lnTo>
                    <a:pt x="1263367" y="118938"/>
                  </a:lnTo>
                  <a:cubicBezTo>
                    <a:pt x="1511634" y="61593"/>
                    <a:pt x="1767387" y="22948"/>
                    <a:pt x="2021892" y="5495"/>
                  </a:cubicBezTo>
                  <a:close/>
                  <a:moveTo>
                    <a:pt x="15494814" y="0"/>
                  </a:moveTo>
                  <a:cubicBezTo>
                    <a:pt x="15597182" y="0"/>
                    <a:pt x="15700799" y="2511"/>
                    <a:pt x="15801919" y="8789"/>
                  </a:cubicBezTo>
                  <a:lnTo>
                    <a:pt x="15798173" y="72821"/>
                  </a:lnTo>
                  <a:cubicBezTo>
                    <a:pt x="15698302" y="66543"/>
                    <a:pt x="15595933" y="64032"/>
                    <a:pt x="15494814" y="64032"/>
                  </a:cubicBezTo>
                  <a:cubicBezTo>
                    <a:pt x="15343758" y="64032"/>
                    <a:pt x="15191454" y="71565"/>
                    <a:pt x="15040398" y="86631"/>
                  </a:cubicBezTo>
                  <a:lnTo>
                    <a:pt x="15034156" y="22600"/>
                  </a:lnTo>
                  <a:cubicBezTo>
                    <a:pt x="15187709" y="7533"/>
                    <a:pt x="15342509" y="0"/>
                    <a:pt x="15494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r>
                <a:t/>
              </a:r>
              <a:endParaRPr sz="2400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559882" y="1916755"/>
              <a:ext cx="459075" cy="612647"/>
            </a:xfrm>
            <a:custGeom>
              <a:rect b="b" l="l" r="r" t="t"/>
              <a:pathLst>
                <a:path extrusionOk="0" h="940" w="711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Fira Sans Extra Condensed Medium"/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pic>
          <p:nvPicPr>
            <p:cNvPr id="160" name="Google Shape;160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38361" y="310565"/>
              <a:ext cx="1453148" cy="130776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1" name="Google Shape;161;p17"/>
            <p:cNvSpPr/>
            <p:nvPr/>
          </p:nvSpPr>
          <p:spPr>
            <a:xfrm>
              <a:off x="1589222" y="2197864"/>
              <a:ext cx="459075" cy="612647"/>
            </a:xfrm>
            <a:custGeom>
              <a:rect b="b" l="l" r="r" t="t"/>
              <a:pathLst>
                <a:path extrusionOk="0" h="940" w="711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Fira Sans Extra Condensed Medium"/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pic>
          <p:nvPicPr>
            <p:cNvPr id="162" name="Google Shape;162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22956" y="3432357"/>
              <a:ext cx="1697569" cy="136717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3" name="Google Shape;163;p17"/>
            <p:cNvSpPr/>
            <p:nvPr/>
          </p:nvSpPr>
          <p:spPr>
            <a:xfrm>
              <a:off x="2764941" y="2639554"/>
              <a:ext cx="459075" cy="612647"/>
            </a:xfrm>
            <a:custGeom>
              <a:rect b="b" l="l" r="r" t="t"/>
              <a:pathLst>
                <a:path extrusionOk="0" h="940" w="711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Fira Sans Extra Condensed Medium"/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pic>
          <p:nvPicPr>
            <p:cNvPr id="164" name="Google Shape;164;p1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295309" y="3621902"/>
              <a:ext cx="1408351" cy="104563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5" name="Google Shape;165;p17"/>
            <p:cNvSpPr/>
            <p:nvPr/>
          </p:nvSpPr>
          <p:spPr>
            <a:xfrm>
              <a:off x="4223971" y="2427264"/>
              <a:ext cx="459075" cy="612647"/>
            </a:xfrm>
            <a:custGeom>
              <a:rect b="b" l="l" r="r" t="t"/>
              <a:pathLst>
                <a:path extrusionOk="0" h="940" w="711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Fira Sans Extra Condensed Medium"/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2446019" y="1111815"/>
              <a:ext cx="1460205" cy="814121"/>
            </a:xfrm>
            <a:prstGeom prst="rect">
              <a:avLst/>
            </a:prstGeom>
            <a:solidFill>
              <a:schemeClr val="accent2"/>
            </a:solidFill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47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67" name="Google Shape;167;p1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173479" y="921789"/>
              <a:ext cx="2119820" cy="11914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8" name="Google Shape;168;p17"/>
            <p:cNvSpPr/>
            <p:nvPr/>
          </p:nvSpPr>
          <p:spPr>
            <a:xfrm>
              <a:off x="5423446" y="2054717"/>
              <a:ext cx="459075" cy="612647"/>
            </a:xfrm>
            <a:custGeom>
              <a:rect b="b" l="l" r="r" t="t"/>
              <a:pathLst>
                <a:path extrusionOk="0" h="940" w="711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Fira Sans Extra Condensed Medium"/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pic>
          <p:nvPicPr>
            <p:cNvPr id="169" name="Google Shape;169;p17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000483" y="729533"/>
              <a:ext cx="1420449" cy="946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17"/>
            <p:cNvSpPr/>
            <p:nvPr/>
          </p:nvSpPr>
          <p:spPr>
            <a:xfrm>
              <a:off x="6828797" y="2352237"/>
              <a:ext cx="459075" cy="612647"/>
            </a:xfrm>
            <a:custGeom>
              <a:rect b="b" l="l" r="r" t="t"/>
              <a:pathLst>
                <a:path extrusionOk="0" h="940" w="711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Fira Sans Extra Condensed Medium"/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pic>
          <p:nvPicPr>
            <p:cNvPr id="171" name="Google Shape;171;p17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6841042" y="891706"/>
              <a:ext cx="2031115" cy="13528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Google Shape;172;p17"/>
            <p:cNvSpPr txBox="1"/>
            <p:nvPr/>
          </p:nvSpPr>
          <p:spPr>
            <a:xfrm>
              <a:off x="-551943" y="1687290"/>
              <a:ext cx="2356513" cy="5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</a:pPr>
              <a:r>
                <a:rPr b="1" i="0" lang="en" sz="20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Database Design</a:t>
              </a:r>
              <a:endParaRPr/>
            </a:p>
          </p:txBody>
        </p:sp>
        <p:sp>
          <p:nvSpPr>
            <p:cNvPr id="173" name="Google Shape;173;p17"/>
            <p:cNvSpPr txBox="1"/>
            <p:nvPr/>
          </p:nvSpPr>
          <p:spPr>
            <a:xfrm>
              <a:off x="559882" y="1985856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Fira Sans Extra Condensed Medium"/>
                <a:buNone/>
              </a:pPr>
              <a:r>
                <a:rPr lang="en" sz="21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</a:t>
              </a:r>
              <a:endParaRPr sz="21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74" name="Google Shape;174;p17"/>
            <p:cNvSpPr txBox="1"/>
            <p:nvPr/>
          </p:nvSpPr>
          <p:spPr>
            <a:xfrm>
              <a:off x="-146241" y="3112310"/>
              <a:ext cx="2356513" cy="5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</a:pPr>
              <a:r>
                <a:rPr b="1" i="0" lang="en" sz="20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Database Implementation</a:t>
              </a:r>
              <a:endParaRPr/>
            </a:p>
          </p:txBody>
        </p:sp>
        <p:sp>
          <p:nvSpPr>
            <p:cNvPr id="175" name="Google Shape;175;p17"/>
            <p:cNvSpPr txBox="1"/>
            <p:nvPr/>
          </p:nvSpPr>
          <p:spPr>
            <a:xfrm>
              <a:off x="1559456" y="2274035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Fira Sans Extra Condensed Medium"/>
                <a:buNone/>
              </a:pPr>
              <a:r>
                <a:rPr lang="en" sz="21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</a:t>
              </a:r>
              <a:endParaRPr sz="21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76" name="Google Shape;176;p17"/>
            <p:cNvSpPr txBox="1"/>
            <p:nvPr/>
          </p:nvSpPr>
          <p:spPr>
            <a:xfrm>
              <a:off x="2776189" y="2725533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Fira Sans Extra Condensed Medium"/>
                <a:buNone/>
              </a:pPr>
              <a:r>
                <a:rPr lang="en" sz="21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</a:t>
              </a:r>
              <a:endParaRPr sz="21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77" name="Google Shape;177;p17"/>
            <p:cNvSpPr txBox="1"/>
            <p:nvPr/>
          </p:nvSpPr>
          <p:spPr>
            <a:xfrm>
              <a:off x="1402535" y="1987693"/>
              <a:ext cx="2356513" cy="5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</a:pPr>
              <a:r>
                <a:rPr b="1" i="0" lang="en" sz="20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Generate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</a:pPr>
              <a:r>
                <a:rPr b="1" i="0" lang="en" sz="20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</a:t>
              </a:r>
              <a:endParaRPr/>
            </a:p>
          </p:txBody>
        </p:sp>
        <p:sp>
          <p:nvSpPr>
            <p:cNvPr id="178" name="Google Shape;178;p17"/>
            <p:cNvSpPr txBox="1"/>
            <p:nvPr/>
          </p:nvSpPr>
          <p:spPr>
            <a:xfrm>
              <a:off x="4222562" y="2501365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Fira Sans Extra Condensed Medium"/>
                <a:buNone/>
              </a:pPr>
              <a:r>
                <a:rPr lang="en" sz="21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</a:t>
              </a:r>
              <a:endParaRPr sz="21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79" name="Google Shape;179;p17"/>
            <p:cNvSpPr txBox="1"/>
            <p:nvPr/>
          </p:nvSpPr>
          <p:spPr>
            <a:xfrm>
              <a:off x="5417623" y="2158164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Fira Sans Extra Condensed Medium"/>
                <a:buNone/>
              </a:pPr>
              <a:r>
                <a:rPr lang="en" sz="21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</a:t>
              </a:r>
              <a:endParaRPr sz="21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80" name="Google Shape;180;p17"/>
            <p:cNvSpPr txBox="1"/>
            <p:nvPr/>
          </p:nvSpPr>
          <p:spPr>
            <a:xfrm>
              <a:off x="4064419" y="1503610"/>
              <a:ext cx="2356513" cy="5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</a:pPr>
              <a:r>
                <a:rPr b="1" i="0" lang="en" sz="20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Reports &amp; 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</a:pPr>
              <a:r>
                <a:rPr b="1" i="0" lang="en" sz="20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Dashboard</a:t>
              </a:r>
              <a:endParaRPr/>
            </a:p>
          </p:txBody>
        </p:sp>
        <p:sp>
          <p:nvSpPr>
            <p:cNvPr id="181" name="Google Shape;181;p17"/>
            <p:cNvSpPr txBox="1"/>
            <p:nvPr/>
          </p:nvSpPr>
          <p:spPr>
            <a:xfrm>
              <a:off x="6795537" y="2456433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Fira Sans Extra Condensed Medium"/>
                <a:buNone/>
              </a:pPr>
              <a:r>
                <a:rPr lang="en" sz="21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</a:t>
              </a:r>
              <a:endParaRPr sz="21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82" name="Google Shape;182;p17"/>
            <p:cNvSpPr txBox="1"/>
            <p:nvPr/>
          </p:nvSpPr>
          <p:spPr>
            <a:xfrm>
              <a:off x="6611088" y="2280553"/>
              <a:ext cx="1854787" cy="5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</a:pPr>
              <a:r>
                <a:rPr b="1" i="0" lang="en" sz="20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Documentation</a:t>
              </a:r>
              <a:endParaRPr/>
            </a:p>
          </p:txBody>
        </p:sp>
      </p:grpSp>
      <p:sp>
        <p:nvSpPr>
          <p:cNvPr id="183" name="Google Shape;183;p17"/>
          <p:cNvSpPr txBox="1"/>
          <p:nvPr/>
        </p:nvSpPr>
        <p:spPr>
          <a:xfrm>
            <a:off x="6934200" y="6549455"/>
            <a:ext cx="4420550" cy="10324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Stored Procedures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3E3E2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8"/>
          <p:cNvSpPr/>
          <p:nvPr/>
        </p:nvSpPr>
        <p:spPr>
          <a:xfrm>
            <a:off x="2514600" y="2247900"/>
            <a:ext cx="14020800" cy="45720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rgbClr val="BFBFBF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02. Database Building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/>
          <p:nvPr/>
        </p:nvSpPr>
        <p:spPr>
          <a:xfrm>
            <a:off x="5843100" y="12009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7162800" y="84543"/>
            <a:ext cx="40386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ERD</a:t>
            </a:r>
            <a:endParaRPr/>
          </a:p>
        </p:txBody>
      </p:sp>
      <p:pic>
        <p:nvPicPr>
          <p:cNvPr descr="A diagram of a network&#10;&#10;AI-generated content may be incorrect." id="195" name="Google Shape;19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854300"/>
            <a:ext cx="17878309" cy="839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"/>
          <p:cNvSpPr/>
          <p:nvPr/>
        </p:nvSpPr>
        <p:spPr>
          <a:xfrm>
            <a:off x="5843100" y="1028700"/>
            <a:ext cx="5815500" cy="152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0"/>
          <p:cNvSpPr txBox="1"/>
          <p:nvPr/>
        </p:nvSpPr>
        <p:spPr>
          <a:xfrm>
            <a:off x="6705600" y="-125700"/>
            <a:ext cx="41148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Mapping</a:t>
            </a:r>
            <a:endParaRPr/>
          </a:p>
        </p:txBody>
      </p:sp>
      <p:pic>
        <p:nvPicPr>
          <p:cNvPr descr="A screenshot of a computer&#10;&#10;AI-generated content may be incorrect." id="202" name="Google Shape;20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62100"/>
            <a:ext cx="17907000" cy="872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8E8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6515100" y="-45900"/>
            <a:ext cx="41148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</a:pPr>
            <a:r>
              <a:rPr b="1" i="0" lang="en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Schema</a:t>
            </a:r>
            <a:endParaRPr/>
          </a:p>
        </p:txBody>
      </p:sp>
      <p:pic>
        <p:nvPicPr>
          <p:cNvPr descr="A computer screen shot of a computer&#10;&#10;AI-generated content may be incorrect." id="209" name="Google Shape;20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1333500"/>
            <a:ext cx="17830800" cy="89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